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3"/>
    <p:restoredTop sz="94630"/>
  </p:normalViewPr>
  <p:slideViewPr>
    <p:cSldViewPr snapToGrid="0" snapToObjects="1">
      <p:cViewPr varScale="1">
        <p:scale>
          <a:sx n="137" d="100"/>
          <a:sy n="137" d="100"/>
        </p:scale>
        <p:origin x="152" y="1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23759-D221-8B40-A7D6-DDA79972F2C3}" type="datetimeFigureOut">
              <a:rPr lang="en-US" smtClean="0"/>
              <a:t>9/21/18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6CA81-B29A-7A46-9057-C919DEBE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88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6CA81-B29A-7A46-9057-C919DEBE8B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5367A-715D-0D40-88E2-B07C6B070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B31B32-6C75-6C43-9840-BA2CCC089F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E4E27-EF63-164D-B64E-218222FF0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2FE5-4822-554E-8BEC-A011A71BAE87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FA950-6FE3-A044-9004-EBE047A2D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7A578-D03E-CF41-9188-309A71037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5E80-8944-5745-B731-5371EF2B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1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8B7D7-4D01-2245-88C1-8A665E020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80A1D6-8B11-2B49-83A9-0B5BDC003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52B71-C20E-0C4B-A438-07A29E07A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2FE5-4822-554E-8BEC-A011A71BAE87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B1082-AB26-7B4F-9159-9CB4578FC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58D37-D425-284E-8290-F4E4372A3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5E80-8944-5745-B731-5371EF2B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2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B52826-9BB4-EC4C-B0D6-F5A0377866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B1238A-FA6A-124A-A405-293F2B7BC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6F573-2875-1949-B90E-A0846D2AB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2FE5-4822-554E-8BEC-A011A71BAE87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9E8D8-29FA-D949-9C9E-741630F51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C0ACB-2DCD-9142-8855-4938E8656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5E80-8944-5745-B731-5371EF2B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7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32EFE-8F8B-7746-9A78-CE94E46F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8A1ED-496A-7B43-BA46-3CF8B7B4A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552B0-E4B5-A44C-9378-766F70210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2FE5-4822-554E-8BEC-A011A71BAE87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2F046-61DC-1F4D-9D04-06666E14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0CA79-3F72-C94A-99B2-307E1E341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5E80-8944-5745-B731-5371EF2B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9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B8650-5D1C-D948-B8B5-7AB57BC55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60ADA-BBE5-E645-A98E-9CF1267B4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778A2-F6FE-0E4A-9173-CC074BD0A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2FE5-4822-554E-8BEC-A011A71BAE87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15CA7-A579-2B43-ADD8-9222CBF4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56D90-48CA-414C-AB3C-FED82AF94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5E80-8944-5745-B731-5371EF2B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6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1C7D6-EDFE-8B4F-B215-869CB4A81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9C6FC-37EF-C846-BBDE-104EEBB5CD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34EEC-6885-DB41-B252-2FDE9F3F0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6242A-73B5-BA4B-988F-A0FDDD520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2FE5-4822-554E-8BEC-A011A71BAE87}" type="datetimeFigureOut">
              <a:rPr lang="en-US" smtClean="0"/>
              <a:t>9/21/18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4B4718-9557-3144-96C4-81A1F82AF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728F7-C3F2-A24A-82E2-201BD37E4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5E80-8944-5745-B731-5371EF2B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7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A1465-9D79-9C42-AC50-0726EF747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4593A4-07E6-6F4A-BA17-190643528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5035C-3601-C54B-85D9-14460C928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976731-041F-644F-B478-2E7B6A685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27D8DF-A532-A14D-A693-2F41F2955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57DCB9-F490-B041-850A-CA809991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2FE5-4822-554E-8BEC-A011A71BAE87}" type="datetimeFigureOut">
              <a:rPr lang="en-US" smtClean="0"/>
              <a:t>9/21/18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2A8F65-B8BD-F042-8729-9ACF97DD8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A50F8E-1199-8C4A-A40A-2D7DF902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5E80-8944-5745-B731-5371EF2B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D3CF0-2B3A-C941-8319-A5D6F7349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242056-5065-C548-8E92-10966C72C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2FE5-4822-554E-8BEC-A011A71BAE87}" type="datetimeFigureOut">
              <a:rPr lang="en-US" smtClean="0"/>
              <a:t>9/21/18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6F050C-5F1C-A740-B374-A21CFA41F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303781-C711-4149-9356-77E8ACC56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5E80-8944-5745-B731-5371EF2B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9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DDF8CD-2D5D-9043-906A-B640BD150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2FE5-4822-554E-8BEC-A011A71BAE87}" type="datetimeFigureOut">
              <a:rPr lang="en-US" smtClean="0"/>
              <a:t>9/21/18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99A005-E4D0-8D49-AF3C-18FF1E2A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BC95F8-ED19-AA4E-990B-1A77DB1C2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5E80-8944-5745-B731-5371EF2B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2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0B5C3-13C1-BE4B-BB83-39AD366CA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F6600-9543-D74F-BCAD-6F66A0E77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F2D17-AB85-7A46-A037-A316E3469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050E1D-7068-3D4D-B385-88129A93B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2FE5-4822-554E-8BEC-A011A71BAE87}" type="datetimeFigureOut">
              <a:rPr lang="en-US" smtClean="0"/>
              <a:t>9/21/18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023315-D986-C04B-B7B7-00949065C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4DFF8A-B2AF-9D4A-9A5D-5E2C59B98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5E80-8944-5745-B731-5371EF2B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4A8E-E590-D144-BCFD-48CCF69FE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30411B-B4E5-3147-ABF8-8FAB8BDC19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D20649-A5C0-0345-AF5E-5519825AAC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1C0ED-5B90-A049-8A8F-2851B22A2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2FE5-4822-554E-8BEC-A011A71BAE87}" type="datetimeFigureOut">
              <a:rPr lang="en-US" smtClean="0"/>
              <a:t>9/21/18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27F79A-AC63-634D-8566-F0B47D2AF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339CF6-B9D9-0746-8DE3-E758A60A9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5E80-8944-5745-B731-5371EF2B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5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58B5A7-3BA1-3E4A-90F1-2E2A97408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9E6C3-C62E-D44C-B225-E926A6C17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1C7BA-DD18-6543-9FBB-579BCAF8F8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82FE5-4822-554E-8BEC-A011A71BAE87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06FE9-DA1F-AD4C-A4F6-C51DBD96A7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CA622-9D91-8543-BC7E-3B1ACB2AE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05E80-8944-5745-B731-5371EF2B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9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F78A689-250E-B342-AFB7-CA217680F54C}"/>
              </a:ext>
            </a:extLst>
          </p:cNvPr>
          <p:cNvSpPr txBox="1"/>
          <p:nvPr/>
        </p:nvSpPr>
        <p:spPr>
          <a:xfrm>
            <a:off x="3216544" y="8650246"/>
            <a:ext cx="10117776" cy="2529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C873C58-0DC9-3444-83BC-C1E80E19E34B}"/>
              </a:ext>
            </a:extLst>
          </p:cNvPr>
          <p:cNvGrpSpPr/>
          <p:nvPr/>
        </p:nvGrpSpPr>
        <p:grpSpPr>
          <a:xfrm>
            <a:off x="1035698" y="1514010"/>
            <a:ext cx="4030824" cy="2025633"/>
            <a:chOff x="1035698" y="1514010"/>
            <a:chExt cx="4030824" cy="202563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AA79259-784B-FA46-89AD-6BF5215E66B1}"/>
                </a:ext>
              </a:extLst>
            </p:cNvPr>
            <p:cNvGrpSpPr/>
            <p:nvPr/>
          </p:nvGrpSpPr>
          <p:grpSpPr>
            <a:xfrm>
              <a:off x="2174578" y="1514010"/>
              <a:ext cx="1866742" cy="1145234"/>
              <a:chOff x="6141400" y="1818881"/>
              <a:chExt cx="1907689" cy="1171885"/>
            </a:xfrm>
          </p:grpSpPr>
          <p:pic>
            <p:nvPicPr>
              <p:cNvPr id="1025" name="Picture 1" descr="page1image2912816">
                <a:extLst>
                  <a:ext uri="{FF2B5EF4-FFF2-40B4-BE49-F238E27FC236}">
                    <a16:creationId xmlns:a16="http://schemas.microsoft.com/office/drawing/2014/main" id="{04B8D44B-6456-5442-AE40-C86AB928D1B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0719" y="1818881"/>
                <a:ext cx="1318370" cy="11718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6" name="Picture 2" descr="page1image1602400">
                <a:extLst>
                  <a:ext uri="{FF2B5EF4-FFF2-40B4-BE49-F238E27FC236}">
                    <a16:creationId xmlns:a16="http://schemas.microsoft.com/office/drawing/2014/main" id="{B1C02D78-E70F-4043-907B-A8AD0BFD2DA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41400" y="1956099"/>
                <a:ext cx="765737" cy="7563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5370C07-4B09-584F-941D-0E8A65673AE4}"/>
                </a:ext>
              </a:extLst>
            </p:cNvPr>
            <p:cNvSpPr txBox="1"/>
            <p:nvPr/>
          </p:nvSpPr>
          <p:spPr>
            <a:xfrm>
              <a:off x="1035698" y="2668556"/>
              <a:ext cx="40308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Comfortaa" panose="020F0603070200060003" pitchFamily="34" charset="0"/>
                </a:rPr>
                <a:t>BK Home Improvements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9A9773D-10B3-DF43-8F91-B544BBEB2ECB}"/>
                </a:ext>
              </a:extLst>
            </p:cNvPr>
            <p:cNvSpPr txBox="1"/>
            <p:nvPr/>
          </p:nvSpPr>
          <p:spPr>
            <a:xfrm>
              <a:off x="1035698" y="3139533"/>
              <a:ext cx="4030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omfortaa" panose="020F0603070200060003" pitchFamily="34" charset="0"/>
                </a:rPr>
                <a:t>617-388-8017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281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5</Words>
  <Application>Microsoft Macintosh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Comfortaa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Bonnie Carter</dc:creator>
  <cp:lastModifiedBy>Bonnie Carter</cp:lastModifiedBy>
  <cp:revision>12</cp:revision>
  <dcterms:created xsi:type="dcterms:W3CDTF">2018-09-12T20:12:22Z</dcterms:created>
  <dcterms:modified xsi:type="dcterms:W3CDTF">2018-09-21T19:52:48Z</dcterms:modified>
</cp:coreProperties>
</file>